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0" r:id="rId15"/>
    <p:sldId id="268" r:id="rId16"/>
    <p:sldId id="267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D2692-4E2D-4161-98D4-79DA62398685}" v="4" dt="2021-08-25T07:15:23.133"/>
    <p1510:client id="{63076009-C33A-6EFF-B937-2E72175A87CF}" v="7" dt="2022-11-16T11:20:36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6415D-72AD-4904-BD77-5ADE97F571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367981-2078-490C-B747-6C3EB1570A40}">
      <dgm:prSet/>
      <dgm:spPr/>
      <dgm:t>
        <a:bodyPr/>
        <a:lstStyle/>
        <a:p>
          <a:r>
            <a:rPr lang="nb-NO"/>
            <a:t>Har du prøvd å søke: Nærmeste bussholdeplass?</a:t>
          </a:r>
          <a:endParaRPr lang="en-US"/>
        </a:p>
      </dgm:t>
    </dgm:pt>
    <dgm:pt modelId="{77688CFC-8CFF-4F89-B814-2AE51E2ABF4E}" type="parTrans" cxnId="{5EC20A3E-D870-4171-BF08-449692B3F0A6}">
      <dgm:prSet/>
      <dgm:spPr/>
      <dgm:t>
        <a:bodyPr/>
        <a:lstStyle/>
        <a:p>
          <a:endParaRPr lang="en-US"/>
        </a:p>
      </dgm:t>
    </dgm:pt>
    <dgm:pt modelId="{58A1E269-C25C-4CBA-AE30-B7ECAD56D21C}" type="sibTrans" cxnId="{5EC20A3E-D870-4171-BF08-449692B3F0A6}">
      <dgm:prSet/>
      <dgm:spPr/>
      <dgm:t>
        <a:bodyPr/>
        <a:lstStyle/>
        <a:p>
          <a:endParaRPr lang="en-US"/>
        </a:p>
      </dgm:t>
    </dgm:pt>
    <dgm:pt modelId="{C486B751-7512-4C23-A56E-DD55F0964411}">
      <dgm:prSet/>
      <dgm:spPr/>
      <dgm:t>
        <a:bodyPr/>
        <a:lstStyle/>
        <a:p>
          <a:r>
            <a:rPr lang="nb-NO"/>
            <a:t>Hva er været i morgen?</a:t>
          </a:r>
          <a:endParaRPr lang="en-US"/>
        </a:p>
      </dgm:t>
    </dgm:pt>
    <dgm:pt modelId="{59FA5472-D49A-4724-A32D-C3FE71B274F9}" type="parTrans" cxnId="{1C65C2E9-9602-49B0-9B6D-3B1D4F26DCBE}">
      <dgm:prSet/>
      <dgm:spPr/>
      <dgm:t>
        <a:bodyPr/>
        <a:lstStyle/>
        <a:p>
          <a:endParaRPr lang="en-US"/>
        </a:p>
      </dgm:t>
    </dgm:pt>
    <dgm:pt modelId="{1620585A-200B-4B39-8C9F-6D8B537272AE}" type="sibTrans" cxnId="{1C65C2E9-9602-49B0-9B6D-3B1D4F26DCBE}">
      <dgm:prSet/>
      <dgm:spPr/>
      <dgm:t>
        <a:bodyPr/>
        <a:lstStyle/>
        <a:p>
          <a:endParaRPr lang="en-US"/>
        </a:p>
      </dgm:t>
    </dgm:pt>
    <dgm:pt modelId="{BA6CDD87-509F-4F53-A382-0C9463E6C961}">
      <dgm:prSet/>
      <dgm:spPr/>
      <dgm:t>
        <a:bodyPr/>
        <a:lstStyle/>
        <a:p>
          <a:r>
            <a:rPr lang="nb-NO"/>
            <a:t>Flytur Oslo</a:t>
          </a:r>
          <a:r>
            <a:rPr lang="nb-NO">
              <a:latin typeface="Calibri Light" panose="020F0302020204030204"/>
            </a:rPr>
            <a:t>?</a:t>
          </a:r>
          <a:endParaRPr lang="en-US"/>
        </a:p>
      </dgm:t>
    </dgm:pt>
    <dgm:pt modelId="{073592E5-3FEE-48AD-A6C6-D2676A7E9CB9}" type="parTrans" cxnId="{B3928523-784F-4BC4-9684-B9B83AF58F0B}">
      <dgm:prSet/>
      <dgm:spPr/>
      <dgm:t>
        <a:bodyPr/>
        <a:lstStyle/>
        <a:p>
          <a:endParaRPr lang="en-US"/>
        </a:p>
      </dgm:t>
    </dgm:pt>
    <dgm:pt modelId="{2C9C81A5-4E21-46E3-ADF9-6B1258262D56}" type="sibTrans" cxnId="{B3928523-784F-4BC4-9684-B9B83AF58F0B}">
      <dgm:prSet/>
      <dgm:spPr/>
      <dgm:t>
        <a:bodyPr/>
        <a:lstStyle/>
        <a:p>
          <a:endParaRPr lang="en-US"/>
        </a:p>
      </dgm:t>
    </dgm:pt>
    <dgm:pt modelId="{42321EFC-32BE-4103-BF53-429F1DC04F28}">
      <dgm:prSet/>
      <dgm:spPr/>
      <dgm:t>
        <a:bodyPr/>
        <a:lstStyle/>
        <a:p>
          <a:r>
            <a:rPr lang="nb-NO"/>
            <a:t>5+5*5-5/5</a:t>
          </a:r>
          <a:r>
            <a:rPr lang="nb-NO">
              <a:latin typeface="Calibri Light" panose="020F0302020204030204"/>
            </a:rPr>
            <a:t>?</a:t>
          </a:r>
          <a:endParaRPr lang="en-US"/>
        </a:p>
      </dgm:t>
    </dgm:pt>
    <dgm:pt modelId="{B2D4F1D8-3B39-4287-AD47-40A6A67F3CDE}" type="parTrans" cxnId="{8B55DAD9-E3E8-40CC-A81A-227FCA742321}">
      <dgm:prSet/>
      <dgm:spPr/>
      <dgm:t>
        <a:bodyPr/>
        <a:lstStyle/>
        <a:p>
          <a:endParaRPr lang="en-US"/>
        </a:p>
      </dgm:t>
    </dgm:pt>
    <dgm:pt modelId="{6876BEBC-A452-40A1-829A-3CD687E22C93}" type="sibTrans" cxnId="{8B55DAD9-E3E8-40CC-A81A-227FCA742321}">
      <dgm:prSet/>
      <dgm:spPr/>
      <dgm:t>
        <a:bodyPr/>
        <a:lstStyle/>
        <a:p>
          <a:endParaRPr lang="en-US"/>
        </a:p>
      </dgm:t>
    </dgm:pt>
    <dgm:pt modelId="{B8308157-9B60-48D6-AF5F-35B2294DD0C6}" type="pres">
      <dgm:prSet presAssocID="{C316415D-72AD-4904-BD77-5ADE97F5719B}" presName="root" presStyleCnt="0">
        <dgm:presLayoutVars>
          <dgm:dir/>
          <dgm:resizeHandles val="exact"/>
        </dgm:presLayoutVars>
      </dgm:prSet>
      <dgm:spPr/>
    </dgm:pt>
    <dgm:pt modelId="{C580F931-3407-4363-9636-76D381F2C26A}" type="pres">
      <dgm:prSet presAssocID="{5B367981-2078-490C-B747-6C3EB1570A40}" presName="compNode" presStyleCnt="0"/>
      <dgm:spPr/>
    </dgm:pt>
    <dgm:pt modelId="{7A3A785D-4E4C-4F66-8BBB-97F68CFCD0C1}" type="pres">
      <dgm:prSet presAssocID="{5B367981-2078-490C-B747-6C3EB1570A40}" presName="bgRect" presStyleLbl="bgShp" presStyleIdx="0" presStyleCnt="4"/>
      <dgm:spPr/>
    </dgm:pt>
    <dgm:pt modelId="{4AB54A24-371B-42C5-ABFC-5A283E921C8B}" type="pres">
      <dgm:prSet presAssocID="{5B367981-2078-490C-B747-6C3EB1570A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58D80C4-7E26-4AC9-828C-5D2BF0B2075E}" type="pres">
      <dgm:prSet presAssocID="{5B367981-2078-490C-B747-6C3EB1570A40}" presName="spaceRect" presStyleCnt="0"/>
      <dgm:spPr/>
    </dgm:pt>
    <dgm:pt modelId="{8B0BE4A4-9ECD-429F-8E09-C94D47DAF970}" type="pres">
      <dgm:prSet presAssocID="{5B367981-2078-490C-B747-6C3EB1570A40}" presName="parTx" presStyleLbl="revTx" presStyleIdx="0" presStyleCnt="4">
        <dgm:presLayoutVars>
          <dgm:chMax val="0"/>
          <dgm:chPref val="0"/>
        </dgm:presLayoutVars>
      </dgm:prSet>
      <dgm:spPr/>
    </dgm:pt>
    <dgm:pt modelId="{43B472B5-636B-4CD8-B95A-1A5FEB2B60A0}" type="pres">
      <dgm:prSet presAssocID="{58A1E269-C25C-4CBA-AE30-B7ECAD56D21C}" presName="sibTrans" presStyleCnt="0"/>
      <dgm:spPr/>
    </dgm:pt>
    <dgm:pt modelId="{7CD43647-89D8-4112-A0B1-0F53108937B3}" type="pres">
      <dgm:prSet presAssocID="{C486B751-7512-4C23-A56E-DD55F0964411}" presName="compNode" presStyleCnt="0"/>
      <dgm:spPr/>
    </dgm:pt>
    <dgm:pt modelId="{AEB023DA-5EA0-462E-8F6E-28EAD36D4983}" type="pres">
      <dgm:prSet presAssocID="{C486B751-7512-4C23-A56E-DD55F0964411}" presName="bgRect" presStyleLbl="bgShp" presStyleIdx="1" presStyleCnt="4"/>
      <dgm:spPr/>
    </dgm:pt>
    <dgm:pt modelId="{8B1C9D98-EE60-4693-B71D-AC90BA53197B}" type="pres">
      <dgm:prSet presAssocID="{C486B751-7512-4C23-A56E-DD55F09644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212580C9-11D8-47DD-AD4A-246098E1D630}" type="pres">
      <dgm:prSet presAssocID="{C486B751-7512-4C23-A56E-DD55F0964411}" presName="spaceRect" presStyleCnt="0"/>
      <dgm:spPr/>
    </dgm:pt>
    <dgm:pt modelId="{1E41B934-222C-4F1C-813F-5BD90B89FCDE}" type="pres">
      <dgm:prSet presAssocID="{C486B751-7512-4C23-A56E-DD55F0964411}" presName="parTx" presStyleLbl="revTx" presStyleIdx="1" presStyleCnt="4">
        <dgm:presLayoutVars>
          <dgm:chMax val="0"/>
          <dgm:chPref val="0"/>
        </dgm:presLayoutVars>
      </dgm:prSet>
      <dgm:spPr/>
    </dgm:pt>
    <dgm:pt modelId="{2EC393DE-07DD-4007-B4A6-91D7F34838ED}" type="pres">
      <dgm:prSet presAssocID="{1620585A-200B-4B39-8C9F-6D8B537272AE}" presName="sibTrans" presStyleCnt="0"/>
      <dgm:spPr/>
    </dgm:pt>
    <dgm:pt modelId="{6B9FB1E4-876F-4061-B1B4-AD1224D3497B}" type="pres">
      <dgm:prSet presAssocID="{BA6CDD87-509F-4F53-A382-0C9463E6C961}" presName="compNode" presStyleCnt="0"/>
      <dgm:spPr/>
    </dgm:pt>
    <dgm:pt modelId="{14751219-498E-44F4-93E0-119798E50349}" type="pres">
      <dgm:prSet presAssocID="{BA6CDD87-509F-4F53-A382-0C9463E6C961}" presName="bgRect" presStyleLbl="bgShp" presStyleIdx="2" presStyleCnt="4"/>
      <dgm:spPr/>
    </dgm:pt>
    <dgm:pt modelId="{A1BA684A-4DB1-4EB5-82F0-7C3D964D27FB}" type="pres">
      <dgm:prSet presAssocID="{BA6CDD87-509F-4F53-A382-0C9463E6C9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y"/>
        </a:ext>
      </dgm:extLst>
    </dgm:pt>
    <dgm:pt modelId="{E1ACA4B6-F893-47A2-AEF3-51E8574A4A35}" type="pres">
      <dgm:prSet presAssocID="{BA6CDD87-509F-4F53-A382-0C9463E6C961}" presName="spaceRect" presStyleCnt="0"/>
      <dgm:spPr/>
    </dgm:pt>
    <dgm:pt modelId="{4D2E7742-D390-485D-963A-DAE5B05972B7}" type="pres">
      <dgm:prSet presAssocID="{BA6CDD87-509F-4F53-A382-0C9463E6C961}" presName="parTx" presStyleLbl="revTx" presStyleIdx="2" presStyleCnt="4">
        <dgm:presLayoutVars>
          <dgm:chMax val="0"/>
          <dgm:chPref val="0"/>
        </dgm:presLayoutVars>
      </dgm:prSet>
      <dgm:spPr/>
    </dgm:pt>
    <dgm:pt modelId="{99AC8E45-93CF-4068-B7CE-B33E5024B18C}" type="pres">
      <dgm:prSet presAssocID="{2C9C81A5-4E21-46E3-ADF9-6B1258262D56}" presName="sibTrans" presStyleCnt="0"/>
      <dgm:spPr/>
    </dgm:pt>
    <dgm:pt modelId="{7CDB8121-8A27-4F3D-A3E1-B748A779C916}" type="pres">
      <dgm:prSet presAssocID="{42321EFC-32BE-4103-BF53-429F1DC04F28}" presName="compNode" presStyleCnt="0"/>
      <dgm:spPr/>
    </dgm:pt>
    <dgm:pt modelId="{B9CCF8C5-A4F2-40D8-AF3B-C462FBEF2DB2}" type="pres">
      <dgm:prSet presAssocID="{42321EFC-32BE-4103-BF53-429F1DC04F28}" presName="bgRect" presStyleLbl="bgShp" presStyleIdx="3" presStyleCnt="4"/>
      <dgm:spPr/>
    </dgm:pt>
    <dgm:pt modelId="{A3293EA8-DD1C-4191-88A1-4CA283B0C1AE}" type="pres">
      <dgm:prSet presAssocID="{42321EFC-32BE-4103-BF53-429F1DC04F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kal"/>
        </a:ext>
      </dgm:extLst>
    </dgm:pt>
    <dgm:pt modelId="{BB6F66F9-74F3-4C22-B615-7C5F4C6FD17E}" type="pres">
      <dgm:prSet presAssocID="{42321EFC-32BE-4103-BF53-429F1DC04F28}" presName="spaceRect" presStyleCnt="0"/>
      <dgm:spPr/>
    </dgm:pt>
    <dgm:pt modelId="{873D2A5F-0946-45A8-98B8-6D58C152CEDA}" type="pres">
      <dgm:prSet presAssocID="{42321EFC-32BE-4103-BF53-429F1DC04F2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72BD911-CB15-464E-A5B6-4E672E34B686}" type="presOf" srcId="{5B367981-2078-490C-B747-6C3EB1570A40}" destId="{8B0BE4A4-9ECD-429F-8E09-C94D47DAF970}" srcOrd="0" destOrd="0" presId="urn:microsoft.com/office/officeart/2018/2/layout/IconVerticalSolidList"/>
    <dgm:cxn modelId="{B3928523-784F-4BC4-9684-B9B83AF58F0B}" srcId="{C316415D-72AD-4904-BD77-5ADE97F5719B}" destId="{BA6CDD87-509F-4F53-A382-0C9463E6C961}" srcOrd="2" destOrd="0" parTransId="{073592E5-3FEE-48AD-A6C6-D2676A7E9CB9}" sibTransId="{2C9C81A5-4E21-46E3-ADF9-6B1258262D56}"/>
    <dgm:cxn modelId="{5EC20A3E-D870-4171-BF08-449692B3F0A6}" srcId="{C316415D-72AD-4904-BD77-5ADE97F5719B}" destId="{5B367981-2078-490C-B747-6C3EB1570A40}" srcOrd="0" destOrd="0" parTransId="{77688CFC-8CFF-4F89-B814-2AE51E2ABF4E}" sibTransId="{58A1E269-C25C-4CBA-AE30-B7ECAD56D21C}"/>
    <dgm:cxn modelId="{DDE70A43-6A54-4456-8250-4623139476CD}" type="presOf" srcId="{BA6CDD87-509F-4F53-A382-0C9463E6C961}" destId="{4D2E7742-D390-485D-963A-DAE5B05972B7}" srcOrd="0" destOrd="0" presId="urn:microsoft.com/office/officeart/2018/2/layout/IconVerticalSolidList"/>
    <dgm:cxn modelId="{2E056366-8461-4130-867B-A3517D6E20B0}" type="presOf" srcId="{42321EFC-32BE-4103-BF53-429F1DC04F28}" destId="{873D2A5F-0946-45A8-98B8-6D58C152CEDA}" srcOrd="0" destOrd="0" presId="urn:microsoft.com/office/officeart/2018/2/layout/IconVerticalSolidList"/>
    <dgm:cxn modelId="{70330947-BC5A-4345-947D-6A1F25A66384}" type="presOf" srcId="{C486B751-7512-4C23-A56E-DD55F0964411}" destId="{1E41B934-222C-4F1C-813F-5BD90B89FCDE}" srcOrd="0" destOrd="0" presId="urn:microsoft.com/office/officeart/2018/2/layout/IconVerticalSolidList"/>
    <dgm:cxn modelId="{26EB816D-F24D-4610-83E3-2CC64F27F9C9}" type="presOf" srcId="{C316415D-72AD-4904-BD77-5ADE97F5719B}" destId="{B8308157-9B60-48D6-AF5F-35B2294DD0C6}" srcOrd="0" destOrd="0" presId="urn:microsoft.com/office/officeart/2018/2/layout/IconVerticalSolidList"/>
    <dgm:cxn modelId="{8B55DAD9-E3E8-40CC-A81A-227FCA742321}" srcId="{C316415D-72AD-4904-BD77-5ADE97F5719B}" destId="{42321EFC-32BE-4103-BF53-429F1DC04F28}" srcOrd="3" destOrd="0" parTransId="{B2D4F1D8-3B39-4287-AD47-40A6A67F3CDE}" sibTransId="{6876BEBC-A452-40A1-829A-3CD687E22C93}"/>
    <dgm:cxn modelId="{1C65C2E9-9602-49B0-9B6D-3B1D4F26DCBE}" srcId="{C316415D-72AD-4904-BD77-5ADE97F5719B}" destId="{C486B751-7512-4C23-A56E-DD55F0964411}" srcOrd="1" destOrd="0" parTransId="{59FA5472-D49A-4724-A32D-C3FE71B274F9}" sibTransId="{1620585A-200B-4B39-8C9F-6D8B537272AE}"/>
    <dgm:cxn modelId="{0DEE450F-A636-414B-9600-1FF226D7A2EA}" type="presParOf" srcId="{B8308157-9B60-48D6-AF5F-35B2294DD0C6}" destId="{C580F931-3407-4363-9636-76D381F2C26A}" srcOrd="0" destOrd="0" presId="urn:microsoft.com/office/officeart/2018/2/layout/IconVerticalSolidList"/>
    <dgm:cxn modelId="{46A6EEBE-AA5A-4551-910A-1A64C37EBB58}" type="presParOf" srcId="{C580F931-3407-4363-9636-76D381F2C26A}" destId="{7A3A785D-4E4C-4F66-8BBB-97F68CFCD0C1}" srcOrd="0" destOrd="0" presId="urn:microsoft.com/office/officeart/2018/2/layout/IconVerticalSolidList"/>
    <dgm:cxn modelId="{E5A3ABF1-CCE0-4246-A2AE-67712C869285}" type="presParOf" srcId="{C580F931-3407-4363-9636-76D381F2C26A}" destId="{4AB54A24-371B-42C5-ABFC-5A283E921C8B}" srcOrd="1" destOrd="0" presId="urn:microsoft.com/office/officeart/2018/2/layout/IconVerticalSolidList"/>
    <dgm:cxn modelId="{F434A270-9CCE-4328-8D9B-C75890F0FB68}" type="presParOf" srcId="{C580F931-3407-4363-9636-76D381F2C26A}" destId="{458D80C4-7E26-4AC9-828C-5D2BF0B2075E}" srcOrd="2" destOrd="0" presId="urn:microsoft.com/office/officeart/2018/2/layout/IconVerticalSolidList"/>
    <dgm:cxn modelId="{4ECC656D-AB96-4D8F-9F64-712A26C4E81D}" type="presParOf" srcId="{C580F931-3407-4363-9636-76D381F2C26A}" destId="{8B0BE4A4-9ECD-429F-8E09-C94D47DAF970}" srcOrd="3" destOrd="0" presId="urn:microsoft.com/office/officeart/2018/2/layout/IconVerticalSolidList"/>
    <dgm:cxn modelId="{E2B43D7F-3837-4342-85B2-B5C638AB50D6}" type="presParOf" srcId="{B8308157-9B60-48D6-AF5F-35B2294DD0C6}" destId="{43B472B5-636B-4CD8-B95A-1A5FEB2B60A0}" srcOrd="1" destOrd="0" presId="urn:microsoft.com/office/officeart/2018/2/layout/IconVerticalSolidList"/>
    <dgm:cxn modelId="{DD424466-DCBE-4079-8418-C14B2CD15C94}" type="presParOf" srcId="{B8308157-9B60-48D6-AF5F-35B2294DD0C6}" destId="{7CD43647-89D8-4112-A0B1-0F53108937B3}" srcOrd="2" destOrd="0" presId="urn:microsoft.com/office/officeart/2018/2/layout/IconVerticalSolidList"/>
    <dgm:cxn modelId="{BEF7F4B0-4CA7-45E5-BBFE-718D94E19DF3}" type="presParOf" srcId="{7CD43647-89D8-4112-A0B1-0F53108937B3}" destId="{AEB023DA-5EA0-462E-8F6E-28EAD36D4983}" srcOrd="0" destOrd="0" presId="urn:microsoft.com/office/officeart/2018/2/layout/IconVerticalSolidList"/>
    <dgm:cxn modelId="{5B2685D2-3B91-409A-851B-1E3D42240D4E}" type="presParOf" srcId="{7CD43647-89D8-4112-A0B1-0F53108937B3}" destId="{8B1C9D98-EE60-4693-B71D-AC90BA53197B}" srcOrd="1" destOrd="0" presId="urn:microsoft.com/office/officeart/2018/2/layout/IconVerticalSolidList"/>
    <dgm:cxn modelId="{1400F712-C11A-4DDC-95AC-70BC8871F0D0}" type="presParOf" srcId="{7CD43647-89D8-4112-A0B1-0F53108937B3}" destId="{212580C9-11D8-47DD-AD4A-246098E1D630}" srcOrd="2" destOrd="0" presId="urn:microsoft.com/office/officeart/2018/2/layout/IconVerticalSolidList"/>
    <dgm:cxn modelId="{A0DA5687-A171-49C2-A85C-83DF0C25A4D1}" type="presParOf" srcId="{7CD43647-89D8-4112-A0B1-0F53108937B3}" destId="{1E41B934-222C-4F1C-813F-5BD90B89FCDE}" srcOrd="3" destOrd="0" presId="urn:microsoft.com/office/officeart/2018/2/layout/IconVerticalSolidList"/>
    <dgm:cxn modelId="{B148EB3F-846F-4E06-A89F-DFCE74A8E5AF}" type="presParOf" srcId="{B8308157-9B60-48D6-AF5F-35B2294DD0C6}" destId="{2EC393DE-07DD-4007-B4A6-91D7F34838ED}" srcOrd="3" destOrd="0" presId="urn:microsoft.com/office/officeart/2018/2/layout/IconVerticalSolidList"/>
    <dgm:cxn modelId="{6F69F5A7-E466-40E0-B209-F047711A84F6}" type="presParOf" srcId="{B8308157-9B60-48D6-AF5F-35B2294DD0C6}" destId="{6B9FB1E4-876F-4061-B1B4-AD1224D3497B}" srcOrd="4" destOrd="0" presId="urn:microsoft.com/office/officeart/2018/2/layout/IconVerticalSolidList"/>
    <dgm:cxn modelId="{6EC756B2-AD8F-4250-930C-A4AF94D0AAB5}" type="presParOf" srcId="{6B9FB1E4-876F-4061-B1B4-AD1224D3497B}" destId="{14751219-498E-44F4-93E0-119798E50349}" srcOrd="0" destOrd="0" presId="urn:microsoft.com/office/officeart/2018/2/layout/IconVerticalSolidList"/>
    <dgm:cxn modelId="{630232A8-C60B-4089-99DF-30EF8A4DBF51}" type="presParOf" srcId="{6B9FB1E4-876F-4061-B1B4-AD1224D3497B}" destId="{A1BA684A-4DB1-4EB5-82F0-7C3D964D27FB}" srcOrd="1" destOrd="0" presId="urn:microsoft.com/office/officeart/2018/2/layout/IconVerticalSolidList"/>
    <dgm:cxn modelId="{3F827C2B-A466-458C-9D42-A35B63A4677F}" type="presParOf" srcId="{6B9FB1E4-876F-4061-B1B4-AD1224D3497B}" destId="{E1ACA4B6-F893-47A2-AEF3-51E8574A4A35}" srcOrd="2" destOrd="0" presId="urn:microsoft.com/office/officeart/2018/2/layout/IconVerticalSolidList"/>
    <dgm:cxn modelId="{8CD5096E-F1E9-4FFC-A123-E927E9210B84}" type="presParOf" srcId="{6B9FB1E4-876F-4061-B1B4-AD1224D3497B}" destId="{4D2E7742-D390-485D-963A-DAE5B05972B7}" srcOrd="3" destOrd="0" presId="urn:microsoft.com/office/officeart/2018/2/layout/IconVerticalSolidList"/>
    <dgm:cxn modelId="{44CCDDA5-1382-4946-9504-0C1CF5519A5D}" type="presParOf" srcId="{B8308157-9B60-48D6-AF5F-35B2294DD0C6}" destId="{99AC8E45-93CF-4068-B7CE-B33E5024B18C}" srcOrd="5" destOrd="0" presId="urn:microsoft.com/office/officeart/2018/2/layout/IconVerticalSolidList"/>
    <dgm:cxn modelId="{D6EE0AA5-79F3-4A03-A9B5-302BEB2473F5}" type="presParOf" srcId="{B8308157-9B60-48D6-AF5F-35B2294DD0C6}" destId="{7CDB8121-8A27-4F3D-A3E1-B748A779C916}" srcOrd="6" destOrd="0" presId="urn:microsoft.com/office/officeart/2018/2/layout/IconVerticalSolidList"/>
    <dgm:cxn modelId="{9AD740A3-04B0-46C6-A2C3-65705B34CB6E}" type="presParOf" srcId="{7CDB8121-8A27-4F3D-A3E1-B748A779C916}" destId="{B9CCF8C5-A4F2-40D8-AF3B-C462FBEF2DB2}" srcOrd="0" destOrd="0" presId="urn:microsoft.com/office/officeart/2018/2/layout/IconVerticalSolidList"/>
    <dgm:cxn modelId="{788AAA0A-BA1A-431D-B525-AF8077ABF526}" type="presParOf" srcId="{7CDB8121-8A27-4F3D-A3E1-B748A779C916}" destId="{A3293EA8-DD1C-4191-88A1-4CA283B0C1AE}" srcOrd="1" destOrd="0" presId="urn:microsoft.com/office/officeart/2018/2/layout/IconVerticalSolidList"/>
    <dgm:cxn modelId="{DC450E82-0949-4733-91B6-F3944127CCD8}" type="presParOf" srcId="{7CDB8121-8A27-4F3D-A3E1-B748A779C916}" destId="{BB6F66F9-74F3-4C22-B615-7C5F4C6FD17E}" srcOrd="2" destOrd="0" presId="urn:microsoft.com/office/officeart/2018/2/layout/IconVerticalSolidList"/>
    <dgm:cxn modelId="{0135BFDF-6A5A-483E-99F0-07410B15D728}" type="presParOf" srcId="{7CDB8121-8A27-4F3D-A3E1-B748A779C916}" destId="{873D2A5F-0946-45A8-98B8-6D58C152CE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A785D-4E4C-4F66-8BBB-97F68CFCD0C1}">
      <dsp:nvSpPr>
        <dsp:cNvPr id="0" name=""/>
        <dsp:cNvSpPr/>
      </dsp:nvSpPr>
      <dsp:spPr>
        <a:xfrm>
          <a:off x="0" y="2347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54A24-371B-42C5-ABFC-5A283E921C8B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BE4A4-9ECD-429F-8E09-C94D47DAF970}">
      <dsp:nvSpPr>
        <dsp:cNvPr id="0" name=""/>
        <dsp:cNvSpPr/>
      </dsp:nvSpPr>
      <dsp:spPr>
        <a:xfrm>
          <a:off x="1374223" y="2347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Har du prøvd å søke: Nærmeste bussholdeplass?</a:t>
          </a:r>
          <a:endParaRPr lang="en-US" sz="2200" kern="1200"/>
        </a:p>
      </dsp:txBody>
      <dsp:txXfrm>
        <a:off x="1374223" y="2347"/>
        <a:ext cx="4874176" cy="1189803"/>
      </dsp:txXfrm>
    </dsp:sp>
    <dsp:sp modelId="{AEB023DA-5EA0-462E-8F6E-28EAD36D4983}">
      <dsp:nvSpPr>
        <dsp:cNvPr id="0" name=""/>
        <dsp:cNvSpPr/>
      </dsp:nvSpPr>
      <dsp:spPr>
        <a:xfrm>
          <a:off x="0" y="1489602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C9D98-EE60-4693-B71D-AC90BA53197B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1B934-222C-4F1C-813F-5BD90B89FCDE}">
      <dsp:nvSpPr>
        <dsp:cNvPr id="0" name=""/>
        <dsp:cNvSpPr/>
      </dsp:nvSpPr>
      <dsp:spPr>
        <a:xfrm>
          <a:off x="1374223" y="1489602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Hva er været i morgen?</a:t>
          </a:r>
          <a:endParaRPr lang="en-US" sz="2200" kern="1200"/>
        </a:p>
      </dsp:txBody>
      <dsp:txXfrm>
        <a:off x="1374223" y="1489602"/>
        <a:ext cx="4874176" cy="1189803"/>
      </dsp:txXfrm>
    </dsp:sp>
    <dsp:sp modelId="{14751219-498E-44F4-93E0-119798E50349}">
      <dsp:nvSpPr>
        <dsp:cNvPr id="0" name=""/>
        <dsp:cNvSpPr/>
      </dsp:nvSpPr>
      <dsp:spPr>
        <a:xfrm>
          <a:off x="0" y="2976856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A684A-4DB1-4EB5-82F0-7C3D964D27FB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E7742-D390-485D-963A-DAE5B05972B7}">
      <dsp:nvSpPr>
        <dsp:cNvPr id="0" name=""/>
        <dsp:cNvSpPr/>
      </dsp:nvSpPr>
      <dsp:spPr>
        <a:xfrm>
          <a:off x="1374223" y="2976856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Flytur Oslo</a:t>
          </a:r>
          <a:r>
            <a:rPr lang="nb-NO" sz="2200" kern="1200">
              <a:latin typeface="Calibri Light" panose="020F0302020204030204"/>
            </a:rPr>
            <a:t>?</a:t>
          </a:r>
          <a:endParaRPr lang="en-US" sz="2200" kern="1200"/>
        </a:p>
      </dsp:txBody>
      <dsp:txXfrm>
        <a:off x="1374223" y="2976856"/>
        <a:ext cx="4874176" cy="1189803"/>
      </dsp:txXfrm>
    </dsp:sp>
    <dsp:sp modelId="{B9CCF8C5-A4F2-40D8-AF3B-C462FBEF2DB2}">
      <dsp:nvSpPr>
        <dsp:cNvPr id="0" name=""/>
        <dsp:cNvSpPr/>
      </dsp:nvSpPr>
      <dsp:spPr>
        <a:xfrm>
          <a:off x="0" y="4464111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93EA8-DD1C-4191-88A1-4CA283B0C1AE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D2A5F-0946-45A8-98B8-6D58C152CEDA}">
      <dsp:nvSpPr>
        <dsp:cNvPr id="0" name=""/>
        <dsp:cNvSpPr/>
      </dsp:nvSpPr>
      <dsp:spPr>
        <a:xfrm>
          <a:off x="1374223" y="4464111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5+5*5-5/5</a:t>
          </a:r>
          <a:r>
            <a:rPr lang="nb-NO" sz="2200" kern="1200">
              <a:latin typeface="Calibri Light" panose="020F0302020204030204"/>
            </a:rPr>
            <a:t>?</a:t>
          </a:r>
          <a:endParaRPr lang="en-US" sz="2200" kern="1200"/>
        </a:p>
      </dsp:txBody>
      <dsp:txXfrm>
        <a:off x="1374223" y="4464111"/>
        <a:ext cx="4874176" cy="118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8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3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2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81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2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0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6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63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8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1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1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Fq6Q_muwG0?feature=oembed" TargetMode="External"/><Relationship Id="rId4" Type="http://schemas.openxmlformats.org/officeDocument/2006/relationships/hyperlink" Target="https://www.youtube.com/watch?v=tFq6Q_muwG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4" descr="Et bilde som inneholder innendørs, bygning, benk, sitter&#10;&#10;Automatisk generert beskrivelse">
            <a:extLst>
              <a:ext uri="{FF2B5EF4-FFF2-40B4-BE49-F238E27FC236}">
                <a16:creationId xmlns:a16="http://schemas.microsoft.com/office/drawing/2014/main" id="{87E705D8-1EE9-46AB-A864-E5BD88BBA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Bilde 6" descr="Et bilde som inneholder slips, person, dress, har på seg&#10;&#10;Automatisk generert beskrivelse">
            <a:extLst>
              <a:ext uri="{FF2B5EF4-FFF2-40B4-BE49-F238E27FC236}">
                <a16:creationId xmlns:a16="http://schemas.microsoft.com/office/drawing/2014/main" id="{BBAABBAB-86C2-4852-8BA7-A167B5EA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927" y="2290714"/>
            <a:ext cx="1887322" cy="41148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Google-Fu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Sylinder 4">
            <a:extLst>
              <a:ext uri="{FF2B5EF4-FFF2-40B4-BE49-F238E27FC236}">
                <a16:creationId xmlns:a16="http://schemas.microsoft.com/office/drawing/2014/main" id="{A76359B3-FA52-41EA-B1C1-CDA5F9694713}"/>
              </a:ext>
            </a:extLst>
          </p:cNvPr>
          <p:cNvSpPr txBox="1"/>
          <p:nvPr/>
        </p:nvSpPr>
        <p:spPr>
          <a:xfrm>
            <a:off x="4425885" y="6216976"/>
            <a:ext cx="34030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nb-NO" dirty="0">
                <a:solidFill>
                  <a:srgbClr val="FFFFFF"/>
                </a:solidFill>
              </a:rPr>
              <a:t>Opprykk til svart belte</a:t>
            </a:r>
            <a:endParaRPr lang="nb-NO" dirty="0">
              <a:solidFill>
                <a:srgbClr val="FFFFFF"/>
              </a:solidFill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3124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E43C41-71B6-40FB-AC52-A86FD1C4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cs typeface="Calibri Light"/>
              </a:rPr>
              <a:t>Mektige sluttoperatører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4BCB1BF-C792-4E64-8089-6C268568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cs typeface="Calibri"/>
              </a:rPr>
              <a:t>Kategoriserer søket når vi legger til på slutten av søket. </a:t>
            </a:r>
          </a:p>
          <a:p>
            <a:r>
              <a:rPr lang="nb-NO" err="1">
                <a:cs typeface="Calibri"/>
              </a:rPr>
              <a:t>Filetype:png</a:t>
            </a:r>
            <a:r>
              <a:rPr lang="nb-NO">
                <a:cs typeface="Calibri"/>
              </a:rPr>
              <a:t> (Viser bare PNG bilder)</a:t>
            </a:r>
            <a:endParaRPr lang="nb-NO"/>
          </a:p>
          <a:p>
            <a:r>
              <a:rPr lang="nb-NO" err="1">
                <a:cs typeface="Calibri"/>
              </a:rPr>
              <a:t>Filetype:pdf</a:t>
            </a:r>
            <a:r>
              <a:rPr lang="nb-NO">
                <a:cs typeface="Calibri"/>
              </a:rPr>
              <a:t> (Viser bare PDF filer)</a:t>
            </a:r>
          </a:p>
          <a:p>
            <a:r>
              <a:rPr lang="nb-NO">
                <a:cs typeface="Calibri"/>
              </a:rPr>
              <a:t>Site:.</a:t>
            </a:r>
            <a:r>
              <a:rPr lang="nb-NO" err="1">
                <a:cs typeface="Calibri"/>
              </a:rPr>
              <a:t>no</a:t>
            </a:r>
            <a:r>
              <a:rPr lang="nb-NO">
                <a:cs typeface="Calibri"/>
              </a:rPr>
              <a:t> (Viser bare Norske sider)</a:t>
            </a:r>
          </a:p>
          <a:p>
            <a:r>
              <a:rPr lang="nb-NO" err="1">
                <a:cs typeface="Calibri"/>
              </a:rPr>
              <a:t>Site:nrk.no</a:t>
            </a:r>
            <a:r>
              <a:rPr lang="nb-NO">
                <a:cs typeface="Calibri"/>
              </a:rPr>
              <a:t> (Viser kun resultater fra nrk.no)</a:t>
            </a:r>
          </a:p>
          <a:p>
            <a:endParaRPr lang="nb-NO">
              <a:cs typeface="Calibri"/>
            </a:endParaRPr>
          </a:p>
        </p:txBody>
      </p:sp>
      <p:pic>
        <p:nvPicPr>
          <p:cNvPr id="4" name="Bilde 4" descr="Et bilde som inneholder tekst, bord&#10;&#10;Automatisk generert beskrivelse">
            <a:extLst>
              <a:ext uri="{FF2B5EF4-FFF2-40B4-BE49-F238E27FC236}">
                <a16:creationId xmlns:a16="http://schemas.microsoft.com/office/drawing/2014/main" id="{ABC9A309-424B-4025-852A-5D82AF2B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88" y="4780613"/>
            <a:ext cx="6362700" cy="16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3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5" descr="Et bilde som inneholder person, holder, mann, stående&#10;&#10;Automatisk generert beskrivelse">
            <a:extLst>
              <a:ext uri="{FF2B5EF4-FFF2-40B4-BE49-F238E27FC236}">
                <a16:creationId xmlns:a16="http://schemas.microsoft.com/office/drawing/2014/main" id="{DAA5E4F1-185B-4CA8-8712-A2D43C782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" r="-2" b="26777"/>
          <a:stretch/>
        </p:blipFill>
        <p:spPr>
          <a:xfrm>
            <a:off x="5450215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DCB872D-2550-486E-9867-C4BAA397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nb-NO">
                <a:cs typeface="Calibri Light"/>
              </a:rPr>
              <a:t>Men hva med svartbelter?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8CEF652-9E6F-4135-9C0F-F38DD3539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1800">
                <a:cs typeface="Calibri"/>
              </a:rPr>
              <a:t>Google er hele verdens databank (på en måte)</a:t>
            </a:r>
          </a:p>
          <a:p>
            <a:r>
              <a:rPr lang="nb-NO" sz="1800">
                <a:cs typeface="Calibri"/>
              </a:rPr>
              <a:t>En med svartbelte bruker Google til å oppnå kunnskap på egenhånd</a:t>
            </a:r>
          </a:p>
          <a:p>
            <a:r>
              <a:rPr lang="nb-NO" sz="1800">
                <a:cs typeface="Calibri"/>
              </a:rPr>
              <a:t>Stiller den digitale plattformen filosofiske spørsmål, og leter etter svar</a:t>
            </a:r>
          </a:p>
          <a:p>
            <a:r>
              <a:rPr lang="nb-NO" sz="1800">
                <a:cs typeface="Calibri"/>
              </a:rPr>
              <a:t>En </a:t>
            </a:r>
            <a:r>
              <a:rPr lang="nb-NO" sz="1800" err="1">
                <a:cs typeface="Calibri"/>
              </a:rPr>
              <a:t>svartbelting</a:t>
            </a:r>
            <a:r>
              <a:rPr lang="nb-NO" sz="1800">
                <a:cs typeface="Calibri"/>
              </a:rPr>
              <a:t>, videreformidler sin kunnskap blant andre</a:t>
            </a:r>
          </a:p>
          <a:p>
            <a:endParaRPr lang="nb-NO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754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87EEFA1-2F7B-4A9C-8113-F9D2CD970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nb-NO">
                <a:solidFill>
                  <a:schemeClr val="bg1"/>
                </a:solidFill>
                <a:cs typeface="Calibri Light"/>
              </a:rPr>
              <a:t>Visste du at Google prøver å forstå seg på hva du faktisk søker 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AD371C15-A191-4DCB-93BD-73586C4BA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746434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372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E781E7C-564A-423B-8361-3DE96AAD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cs typeface="Calibri Light"/>
              </a:rPr>
              <a:t>Har du noen gang..?</a:t>
            </a:r>
            <a:endParaRPr lang="nb-NO">
              <a:solidFill>
                <a:schemeClr val="bg1"/>
              </a:solidFill>
            </a:endParaRP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FB4941B-3549-4741-B872-E6C0FC4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nb-NO">
                <a:solidFill>
                  <a:schemeClr val="bg1"/>
                </a:solidFill>
                <a:cs typeface="Calibri"/>
              </a:rPr>
              <a:t>Hørt tekst av en sang, men fant aldri sangen? Google-</a:t>
            </a:r>
            <a:r>
              <a:rPr lang="nb-NO" err="1">
                <a:solidFill>
                  <a:schemeClr val="bg1"/>
                </a:solidFill>
                <a:cs typeface="Calibri"/>
              </a:rPr>
              <a:t>fu</a:t>
            </a:r>
            <a:r>
              <a:rPr lang="nb-NO">
                <a:solidFill>
                  <a:schemeClr val="bg1"/>
                </a:solidFill>
                <a:cs typeface="Calibri"/>
              </a:rPr>
              <a:t>.</a:t>
            </a:r>
          </a:p>
          <a:p>
            <a:endParaRPr lang="nb-NO">
              <a:solidFill>
                <a:schemeClr val="bg1"/>
              </a:solidFill>
              <a:cs typeface="Calibri"/>
            </a:endParaRPr>
          </a:p>
          <a:p>
            <a:r>
              <a:rPr lang="nb-NO">
                <a:solidFill>
                  <a:schemeClr val="bg1"/>
                </a:solidFill>
                <a:cs typeface="Calibri"/>
              </a:rPr>
              <a:t>Hørt et ord du ikke forstod, men turte ikke spørre om? Google-</a:t>
            </a:r>
            <a:r>
              <a:rPr lang="nb-NO" err="1">
                <a:solidFill>
                  <a:schemeClr val="bg1"/>
                </a:solidFill>
                <a:cs typeface="Calibri"/>
              </a:rPr>
              <a:t>fu</a:t>
            </a:r>
            <a:r>
              <a:rPr lang="nb-NO">
                <a:solidFill>
                  <a:schemeClr val="bg1"/>
                </a:solidFill>
                <a:cs typeface="Calibri"/>
              </a:rPr>
              <a:t>.</a:t>
            </a:r>
          </a:p>
          <a:p>
            <a:endParaRPr lang="nb-NO">
              <a:solidFill>
                <a:schemeClr val="bg1"/>
              </a:solidFill>
              <a:cs typeface="Calibri"/>
            </a:endParaRPr>
          </a:p>
          <a:p>
            <a:r>
              <a:rPr lang="nb-NO">
                <a:solidFill>
                  <a:schemeClr val="bg1"/>
                </a:solidFill>
                <a:cs typeface="Calibri"/>
              </a:rPr>
              <a:t>Ønsker en tur til butikken, men vet ikke om den er åpen? Google-</a:t>
            </a:r>
            <a:r>
              <a:rPr lang="nb-NO" err="1">
                <a:solidFill>
                  <a:schemeClr val="bg1"/>
                </a:solidFill>
                <a:cs typeface="Calibri"/>
              </a:rPr>
              <a:t>fu</a:t>
            </a:r>
            <a:r>
              <a:rPr lang="nb-NO">
                <a:solidFill>
                  <a:schemeClr val="bg1"/>
                </a:solidFill>
                <a:cs typeface="Calibri"/>
              </a:rPr>
              <a:t>.</a:t>
            </a:r>
          </a:p>
          <a:p>
            <a:endParaRPr lang="nb-NO">
              <a:solidFill>
                <a:schemeClr val="bg1"/>
              </a:solidFill>
              <a:cs typeface="Calibri"/>
            </a:endParaRPr>
          </a:p>
          <a:p>
            <a:r>
              <a:rPr lang="nb-NO">
                <a:solidFill>
                  <a:schemeClr val="bg1"/>
                </a:solidFill>
                <a:cs typeface="Calibri"/>
              </a:rPr>
              <a:t>Usikker på gjeldende koronaregler? Google-</a:t>
            </a:r>
            <a:r>
              <a:rPr lang="nb-NO" err="1">
                <a:solidFill>
                  <a:schemeClr val="bg1"/>
                </a:solidFill>
                <a:cs typeface="Calibri"/>
              </a:rPr>
              <a:t>fu</a:t>
            </a:r>
            <a:r>
              <a:rPr lang="nb-NO">
                <a:solidFill>
                  <a:schemeClr val="bg1"/>
                </a:solidFill>
                <a:cs typeface="Calibri"/>
              </a:rPr>
              <a:t>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516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5">
            <a:hlinkClick r:id="" action="ppaction://media"/>
            <a:extLst>
              <a:ext uri="{FF2B5EF4-FFF2-40B4-BE49-F238E27FC236}">
                <a16:creationId xmlns:a16="http://schemas.microsoft.com/office/drawing/2014/main" id="{EC3372A6-FF0E-46E6-A70B-5B5C653A20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1957" y="643467"/>
            <a:ext cx="742808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kstSylinder 1">
            <a:extLst>
              <a:ext uri="{FF2B5EF4-FFF2-40B4-BE49-F238E27FC236}">
                <a16:creationId xmlns:a16="http://schemas.microsoft.com/office/drawing/2014/main" id="{5742ECB8-C8EF-4110-83C3-23DDAAD8F812}"/>
              </a:ext>
            </a:extLst>
          </p:cNvPr>
          <p:cNvSpPr txBox="1"/>
          <p:nvPr/>
        </p:nvSpPr>
        <p:spPr>
          <a:xfrm>
            <a:off x="4724400" y="628781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hlinkClick r:id="rId4"/>
              </a:rPr>
              <a:t>Google søk Dokumentar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486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4" descr="Et bilde som inneholder innendørs, bygning, benk, sitter&#10;&#10;Automatisk generert beskrivelse">
            <a:extLst>
              <a:ext uri="{FF2B5EF4-FFF2-40B4-BE49-F238E27FC236}">
                <a16:creationId xmlns:a16="http://schemas.microsoft.com/office/drawing/2014/main" id="{2784B1A7-FD4F-41B5-A16C-B2D469042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FD276F6-FB9D-4F9F-8FC2-6160E5EC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nb-NO">
                <a:cs typeface="Calibri Light"/>
              </a:rPr>
              <a:t>Hva er Google-Fu?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CCEDA839-7C56-46D8-9178-9CFA886B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1800">
                <a:cs typeface="Calibri"/>
              </a:rPr>
              <a:t>Google-Fu er Bing-do praktikanters verste fiende</a:t>
            </a:r>
          </a:p>
          <a:p>
            <a:r>
              <a:rPr lang="nb-NO" sz="1800">
                <a:cs typeface="Calibri"/>
              </a:rPr>
              <a:t>For å oppnå gult belte:</a:t>
            </a:r>
            <a:endParaRPr lang="nb-NO" sz="1800"/>
          </a:p>
          <a:p>
            <a:pPr lvl="1"/>
            <a:r>
              <a:rPr lang="nb-NO" sz="1800">
                <a:cs typeface="Calibri"/>
              </a:rPr>
              <a:t>Vite når en skal google</a:t>
            </a:r>
          </a:p>
          <a:p>
            <a:pPr lvl="1"/>
            <a:r>
              <a:rPr lang="nb-NO" sz="1800">
                <a:cs typeface="Calibri"/>
              </a:rPr>
              <a:t>Faktisk google når en lurer på ting</a:t>
            </a:r>
          </a:p>
          <a:p>
            <a:r>
              <a:rPr lang="nb-NO" sz="1800">
                <a:cs typeface="Calibri"/>
              </a:rPr>
              <a:t>Lilla belte:</a:t>
            </a:r>
          </a:p>
          <a:p>
            <a:pPr lvl="1"/>
            <a:r>
              <a:rPr lang="nb-NO" sz="1800">
                <a:cs typeface="Calibri"/>
              </a:rPr>
              <a:t>Utføre </a:t>
            </a:r>
            <a:r>
              <a:rPr lang="nb-NO" sz="1800" err="1">
                <a:cs typeface="Calibri"/>
              </a:rPr>
              <a:t>research</a:t>
            </a:r>
            <a:r>
              <a:rPr lang="nb-NO" sz="1800">
                <a:cs typeface="Calibri"/>
              </a:rPr>
              <a:t> og ta lærdom i det en googler</a:t>
            </a:r>
          </a:p>
          <a:p>
            <a:pPr lvl="1"/>
            <a:r>
              <a:rPr lang="nb-NO" sz="1800">
                <a:cs typeface="Calibri"/>
              </a:rPr>
              <a:t>Bruke selvinnsikt over resultater en får</a:t>
            </a:r>
          </a:p>
          <a:p>
            <a:pPr lvl="1"/>
            <a:r>
              <a:rPr lang="nb-NO" sz="1800">
                <a:cs typeface="Calibri"/>
              </a:rPr>
              <a:t>Er dette saklig? Eller ligger noe motiv bak.</a:t>
            </a:r>
          </a:p>
          <a:p>
            <a:pPr lvl="1"/>
            <a:endParaRPr lang="nb-NO" sz="1800">
              <a:cs typeface="Calibri"/>
            </a:endParaRPr>
          </a:p>
          <a:p>
            <a:pPr lvl="1"/>
            <a:endParaRPr lang="nb-NO" sz="1800">
              <a:cs typeface="Calibri"/>
            </a:endParaRPr>
          </a:p>
        </p:txBody>
      </p:sp>
      <p:sp>
        <p:nvSpPr>
          <p:cNvPr id="15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Bilde 6" descr="Et bilde som inneholder slips, person, dress, har på seg&#10;&#10;Automatisk generert beskrivelse">
            <a:extLst>
              <a:ext uri="{FF2B5EF4-FFF2-40B4-BE49-F238E27FC236}">
                <a16:creationId xmlns:a16="http://schemas.microsoft.com/office/drawing/2014/main" id="{47580AD2-086B-4A96-80AF-1ED641E49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1" r="106" b="-567"/>
          <a:stretch/>
        </p:blipFill>
        <p:spPr>
          <a:xfrm>
            <a:off x="7430200" y="39571"/>
            <a:ext cx="4254651" cy="93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2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031C846-68E4-4349-8F54-9D7C5F18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cs typeface="Calibri Light"/>
              </a:rPr>
              <a:t>Hvilke resultater stoler DU på?</a:t>
            </a:r>
            <a:endParaRPr lang="nb-NO"/>
          </a:p>
        </p:txBody>
      </p:sp>
      <p:pic>
        <p:nvPicPr>
          <p:cNvPr id="4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101B8FC5-D368-411D-AF5A-AD3ED32D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66" y="1694438"/>
            <a:ext cx="6038144" cy="2855288"/>
          </a:xfrm>
          <a:prstGeom prst="rect">
            <a:avLst/>
          </a:prstGeom>
        </p:spPr>
      </p:pic>
      <p:pic>
        <p:nvPicPr>
          <p:cNvPr id="5" name="Bilde 5" descr="Et bilde som inneholder tekst&#10;&#10;Automatisk generert beskrivelse">
            <a:extLst>
              <a:ext uri="{FF2B5EF4-FFF2-40B4-BE49-F238E27FC236}">
                <a16:creationId xmlns:a16="http://schemas.microsoft.com/office/drawing/2014/main" id="{3319C054-BE65-4B86-AE1F-3E63475D2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511" y="1396015"/>
            <a:ext cx="3857978" cy="5462967"/>
          </a:xfrm>
          <a:prstGeom prst="rect">
            <a:avLst/>
          </a:prstGeom>
        </p:spPr>
      </p:pic>
      <p:pic>
        <p:nvPicPr>
          <p:cNvPr id="6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87143CAD-CEF4-4D3A-8225-64802CEA6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749932"/>
            <a:ext cx="7054144" cy="17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1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90DD293-1B30-4E05-BB0A-12636825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cs typeface="Calibri Light"/>
              </a:rPr>
              <a:t>Hvorfor er det viktig?</a:t>
            </a:r>
            <a:endParaRPr lang="nb-NO"/>
          </a:p>
        </p:txBody>
      </p:sp>
      <p:pic>
        <p:nvPicPr>
          <p:cNvPr id="4" name="Bilde 4" descr="Et bilde som inneholder tegning&#10;&#10;Automatisk generert beskrivelse">
            <a:extLst>
              <a:ext uri="{FF2B5EF4-FFF2-40B4-BE49-F238E27FC236}">
                <a16:creationId xmlns:a16="http://schemas.microsoft.com/office/drawing/2014/main" id="{C45FA8EC-3869-4B50-9CA5-407D5794B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728" y="2104937"/>
            <a:ext cx="11016544" cy="3806825"/>
          </a:xfrm>
        </p:spPr>
      </p:pic>
    </p:spTree>
    <p:extLst>
      <p:ext uri="{BB962C8B-B14F-4D97-AF65-F5344CB8AC3E}">
        <p14:creationId xmlns:p14="http://schemas.microsoft.com/office/powerpoint/2010/main" val="1884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CF3605-81A0-4A06-9C3C-1BC46AEE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cs typeface="Calibri Light"/>
              </a:rPr>
              <a:t>Brunt og rødt belte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C6EA9A5-5ECB-4D62-8253-CA3F5739F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cs typeface="Calibri"/>
              </a:rPr>
              <a:t>Google har avanserte søkeverktøy for å spisse inn resultater.</a:t>
            </a:r>
          </a:p>
          <a:p>
            <a:r>
              <a:rPr lang="nb-NO">
                <a:cs typeface="Calibri"/>
              </a:rPr>
              <a:t>Prøv å søke: "Who", "The Who", "a Who"</a:t>
            </a:r>
          </a:p>
          <a:p>
            <a:r>
              <a:rPr lang="nb-NO">
                <a:cs typeface="Calibri"/>
              </a:rPr>
              <a:t>Hva dukker opp om en søker "Panthers"?</a:t>
            </a:r>
          </a:p>
          <a:p>
            <a:endParaRPr lang="nb-NO">
              <a:cs typeface="Calibri"/>
            </a:endParaRPr>
          </a:p>
        </p:txBody>
      </p:sp>
      <p:pic>
        <p:nvPicPr>
          <p:cNvPr id="4" name="Bilde 4" descr="Et bilde som inneholder tegning, sitter&#10;&#10;Automatisk generert beskrivelse">
            <a:extLst>
              <a:ext uri="{FF2B5EF4-FFF2-40B4-BE49-F238E27FC236}">
                <a16:creationId xmlns:a16="http://schemas.microsoft.com/office/drawing/2014/main" id="{8DECD5DD-B0AF-43DF-B294-3D2AE043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922" y="3547865"/>
            <a:ext cx="13280755" cy="4640093"/>
          </a:xfrm>
          <a:prstGeom prst="rect">
            <a:avLst/>
          </a:prstGeom>
        </p:spPr>
      </p:pic>
      <p:pic>
        <p:nvPicPr>
          <p:cNvPr id="5" name="Bilde 5" descr="Et bilde som inneholder utendørs, hund, pattedyr, tre&#10;&#10;Automatisk generert beskrivelse">
            <a:extLst>
              <a:ext uri="{FF2B5EF4-FFF2-40B4-BE49-F238E27FC236}">
                <a16:creationId xmlns:a16="http://schemas.microsoft.com/office/drawing/2014/main" id="{1DE9F6A1-1A7E-4D68-B664-8307CD11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344" y="2396843"/>
            <a:ext cx="1522589" cy="19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0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95216C31-122F-4F92-8CCC-A6F73CA1D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34" r="-1" b="20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34F7BD3-7121-43C1-AEC6-CD7144E8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nb-NO" sz="2600">
                <a:solidFill>
                  <a:schemeClr val="bg1"/>
                </a:solidFill>
                <a:cs typeface="Calibri Light"/>
              </a:rPr>
              <a:t>Google Operatører</a:t>
            </a:r>
            <a:endParaRPr lang="nb-NO" sz="26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71D47A1-2FB8-45E3-B909-D82BCE9BF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2920" y="5051416"/>
            <a:ext cx="6976872" cy="1345997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nb-NO" sz="1700">
                <a:solidFill>
                  <a:schemeClr val="bg1"/>
                </a:solidFill>
                <a:cs typeface="Calibri"/>
              </a:rPr>
              <a:t>En operatør brukes i matte, for eksempel - definerer noe som i minus.</a:t>
            </a:r>
          </a:p>
          <a:p>
            <a:r>
              <a:rPr lang="nb-NO" sz="1700">
                <a:solidFill>
                  <a:schemeClr val="bg1"/>
                </a:solidFill>
                <a:cs typeface="Calibri"/>
              </a:rPr>
              <a:t>De vanligste operatører, som definerer et søk:</a:t>
            </a:r>
          </a:p>
          <a:p>
            <a:pPr lvl="1"/>
            <a:r>
              <a:rPr lang="nb-NO" sz="1700">
                <a:solidFill>
                  <a:schemeClr val="bg1"/>
                </a:solidFill>
                <a:cs typeface="Calibri"/>
              </a:rPr>
              <a:t>"Eksakt uttrykk" - merkes med hermetegn</a:t>
            </a:r>
          </a:p>
          <a:p>
            <a:pPr lvl="1"/>
            <a:r>
              <a:rPr lang="nb-NO" sz="1700">
                <a:solidFill>
                  <a:schemeClr val="bg1"/>
                </a:solidFill>
                <a:cs typeface="Calibri"/>
              </a:rPr>
              <a:t>"President Donald </a:t>
            </a:r>
            <a:r>
              <a:rPr lang="nb-NO" sz="1700" err="1">
                <a:solidFill>
                  <a:schemeClr val="bg1"/>
                </a:solidFill>
                <a:cs typeface="Calibri"/>
              </a:rPr>
              <a:t>Duck</a:t>
            </a:r>
            <a:r>
              <a:rPr lang="nb-NO" sz="1700">
                <a:solidFill>
                  <a:schemeClr val="bg1"/>
                </a:solidFill>
                <a:cs typeface="Calibri"/>
              </a:rPr>
              <a:t>" gir mer resultater av Donald </a:t>
            </a:r>
            <a:r>
              <a:rPr lang="nb-NO" sz="1700" err="1">
                <a:solidFill>
                  <a:schemeClr val="bg1"/>
                </a:solidFill>
                <a:cs typeface="Calibri"/>
              </a:rPr>
              <a:t>Duck</a:t>
            </a:r>
            <a:r>
              <a:rPr lang="nb-NO" sz="1700">
                <a:solidFill>
                  <a:schemeClr val="bg1"/>
                </a:solidFill>
                <a:cs typeface="Calibri"/>
              </a:rPr>
              <a:t> når vi bruker hermetegn</a:t>
            </a:r>
          </a:p>
          <a:p>
            <a:endParaRPr lang="nb-NO" sz="17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47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610549-60C4-432E-8C4C-D5AD47C4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cs typeface="Calibri Light"/>
              </a:rPr>
              <a:t>Flere operatører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AFA5D2-EAAF-4F2E-B64A-4D2B0916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cs typeface="Calibri"/>
              </a:rPr>
              <a:t>.. - Søker mellom nummer</a:t>
            </a:r>
          </a:p>
          <a:p>
            <a:pPr marL="0" indent="0">
              <a:buNone/>
            </a:pPr>
            <a:r>
              <a:rPr lang="nb-NO">
                <a:cs typeface="Calibri"/>
              </a:rPr>
              <a:t>     Nelson Mandela Speech:             Nelson Mandela Speech 1960..1970:</a:t>
            </a:r>
          </a:p>
          <a:p>
            <a:endParaRPr lang="nb-NO">
              <a:cs typeface="Calibri"/>
            </a:endParaRPr>
          </a:p>
          <a:p>
            <a:endParaRPr lang="nb-NO">
              <a:cs typeface="Calibri"/>
            </a:endParaRPr>
          </a:p>
          <a:p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  <p:pic>
        <p:nvPicPr>
          <p:cNvPr id="4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84B07188-14A6-4B38-848D-4B0631F7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78" y="3025849"/>
            <a:ext cx="4796366" cy="2224467"/>
          </a:xfrm>
          <a:prstGeom prst="rect">
            <a:avLst/>
          </a:prstGeom>
        </p:spPr>
      </p:pic>
      <p:pic>
        <p:nvPicPr>
          <p:cNvPr id="5" name="Bilde 5" descr="Et bilde som inneholder tekst&#10;&#10;Automatisk generert beskrivelse">
            <a:extLst>
              <a:ext uri="{FF2B5EF4-FFF2-40B4-BE49-F238E27FC236}">
                <a16:creationId xmlns:a16="http://schemas.microsoft.com/office/drawing/2014/main" id="{5215978A-3B50-468F-B0E1-25DBD8AD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67" y="3160147"/>
            <a:ext cx="5854699" cy="21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17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E5B8A79-DE93-4CE0-93F6-54865596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cs typeface="Calibri Light"/>
              </a:rPr>
              <a:t>Inkluder og </a:t>
            </a:r>
            <a:r>
              <a:rPr lang="nb-NO" err="1">
                <a:cs typeface="Calibri Light"/>
              </a:rPr>
              <a:t>Eksluder</a:t>
            </a:r>
            <a:endParaRPr lang="nb-NO" err="1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F399F52-577C-44BB-AF76-8227EF918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cs typeface="Calibri"/>
              </a:rPr>
              <a:t>Vi bruker + for inkludering, - for </a:t>
            </a:r>
            <a:r>
              <a:rPr lang="nb-NO" err="1">
                <a:cs typeface="Calibri"/>
              </a:rPr>
              <a:t>eksludering</a:t>
            </a:r>
            <a:r>
              <a:rPr lang="nb-NO">
                <a:cs typeface="Calibri"/>
              </a:rPr>
              <a:t>. Justerer hvilket ord søket skal prioritere</a:t>
            </a:r>
          </a:p>
          <a:p>
            <a:endParaRPr lang="nb-NO">
              <a:cs typeface="Calibri"/>
            </a:endParaRPr>
          </a:p>
          <a:p>
            <a:r>
              <a:rPr lang="nb-NO">
                <a:cs typeface="Calibri"/>
              </a:rPr>
              <a:t>Trådløs støvsuger +</a:t>
            </a:r>
            <a:r>
              <a:rPr lang="nb-NO" err="1">
                <a:cs typeface="Calibri"/>
              </a:rPr>
              <a:t>dyson</a:t>
            </a:r>
          </a:p>
          <a:p>
            <a:r>
              <a:rPr lang="nb-NO">
                <a:cs typeface="Calibri"/>
              </a:rPr>
              <a:t>Trådløs støvsuger -</a:t>
            </a:r>
            <a:r>
              <a:rPr lang="nb-NO" err="1">
                <a:cs typeface="Calibri"/>
              </a:rPr>
              <a:t>dyson</a:t>
            </a:r>
          </a:p>
        </p:txBody>
      </p:sp>
      <p:pic>
        <p:nvPicPr>
          <p:cNvPr id="4" name="Bilde 4" descr="Et bilde som inneholder kniv&#10;&#10;Automatisk generert beskrivelse">
            <a:extLst>
              <a:ext uri="{FF2B5EF4-FFF2-40B4-BE49-F238E27FC236}">
                <a16:creationId xmlns:a16="http://schemas.microsoft.com/office/drawing/2014/main" id="{F7CF8BC0-1491-46FF-A4F3-590F971D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789" y="3567289"/>
            <a:ext cx="2743200" cy="2743200"/>
          </a:xfrm>
          <a:prstGeom prst="rect">
            <a:avLst/>
          </a:prstGeom>
        </p:spPr>
      </p:pic>
      <p:pic>
        <p:nvPicPr>
          <p:cNvPr id="5" name="Bilde 5" descr="Et bilde som inneholder baseball, flaggermus, spiller&#10;&#10;Automatisk generert beskrivelse">
            <a:extLst>
              <a:ext uri="{FF2B5EF4-FFF2-40B4-BE49-F238E27FC236}">
                <a16:creationId xmlns:a16="http://schemas.microsoft.com/office/drawing/2014/main" id="{817DCBFD-05F3-4501-8031-61D6398E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77" y="2549878"/>
            <a:ext cx="225317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2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589F38F-53D6-4BCE-A8AF-0D21933C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cs typeface="Calibri Light"/>
              </a:rPr>
              <a:t>Enda flere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41813AB-FC90-499D-A593-8D8EEDC5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cs typeface="Calibri"/>
              </a:rPr>
              <a:t>~ Ord som ligner: ~apparatkabel (Resultat: Strømkabel)</a:t>
            </a:r>
          </a:p>
          <a:p>
            <a:r>
              <a:rPr lang="nb-NO">
                <a:cs typeface="Calibri"/>
              </a:rPr>
              <a:t>* Fyll inn resten: Beste * restaurant i Sandnes (Resultat: Biff)</a:t>
            </a:r>
          </a:p>
          <a:p>
            <a:r>
              <a:rPr lang="nb-NO">
                <a:cs typeface="Calibri"/>
              </a:rPr>
              <a:t>OR Enten eller: Pizza OR Burger, </a:t>
            </a:r>
            <a:r>
              <a:rPr lang="nb-NO" err="1">
                <a:cs typeface="Calibri"/>
              </a:rPr>
              <a:t>vs</a:t>
            </a:r>
            <a:r>
              <a:rPr lang="nb-NO">
                <a:cs typeface="Calibri"/>
              </a:rPr>
              <a:t> Pizza Burger</a:t>
            </a:r>
          </a:p>
          <a:p>
            <a:r>
              <a:rPr lang="nb-NO">
                <a:cs typeface="Calibri"/>
              </a:rPr>
              <a:t>AND Både og: Pizza AND Burger</a:t>
            </a:r>
          </a:p>
          <a:p>
            <a:endParaRPr lang="nb-NO">
              <a:cs typeface="Calibri"/>
            </a:endParaRPr>
          </a:p>
        </p:txBody>
      </p:sp>
      <p:pic>
        <p:nvPicPr>
          <p:cNvPr id="4" name="Bilde 4" descr="Et bilde som inneholder mat, bord, tallerken, pizza&#10;&#10;Automatisk generert beskrivelse">
            <a:extLst>
              <a:ext uri="{FF2B5EF4-FFF2-40B4-BE49-F238E27FC236}">
                <a16:creationId xmlns:a16="http://schemas.microsoft.com/office/drawing/2014/main" id="{EC7D5C31-7870-4055-A500-A3599351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44" y="3974642"/>
            <a:ext cx="3829756" cy="2556436"/>
          </a:xfrm>
          <a:prstGeom prst="rect">
            <a:avLst/>
          </a:prstGeom>
        </p:spPr>
      </p:pic>
      <p:pic>
        <p:nvPicPr>
          <p:cNvPr id="5" name="Bilde 5" descr="Et bilde som inneholder mat, bord, tre, smørbrød&#10;&#10;Automatisk generert beskrivelse">
            <a:extLst>
              <a:ext uri="{FF2B5EF4-FFF2-40B4-BE49-F238E27FC236}">
                <a16:creationId xmlns:a16="http://schemas.microsoft.com/office/drawing/2014/main" id="{E721A775-C4C6-44AE-91F7-8AD25885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34" y="3686238"/>
            <a:ext cx="4993922" cy="28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4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FDFF2B8EE6F747AC1116C7819482CC" ma:contentTypeVersion="12" ma:contentTypeDescription="Opprett et nytt dokument." ma:contentTypeScope="" ma:versionID="f0e7a975795be7932152f31d633fe94e">
  <xsd:schema xmlns:xsd="http://www.w3.org/2001/XMLSchema" xmlns:xs="http://www.w3.org/2001/XMLSchema" xmlns:p="http://schemas.microsoft.com/office/2006/metadata/properties" xmlns:ns2="d0e8dc06-74ad-47d5-b071-fdb0cc7d52b3" xmlns:ns3="09dadffe-16ff-4818-8959-bdb694918b60" targetNamespace="http://schemas.microsoft.com/office/2006/metadata/properties" ma:root="true" ma:fieldsID="cca2038981d2c87ae4a409bb3c97a0ae" ns2:_="" ns3:_="">
    <xsd:import namespace="d0e8dc06-74ad-47d5-b071-fdb0cc7d52b3"/>
    <xsd:import namespace="09dadffe-16ff-4818-8959-bdb694918b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e8dc06-74ad-47d5-b071-fdb0cc7d5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adffe-16ff-4818-8959-bdb694918b6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11701B-EF51-40BB-B9AC-A8A52FD90107}">
  <ds:schemaRefs>
    <ds:schemaRef ds:uri="09dadffe-16ff-4818-8959-bdb694918b60"/>
    <ds:schemaRef ds:uri="d0e8dc06-74ad-47d5-b071-fdb0cc7d52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0DD96C3-D6AF-44D3-B261-761783DB610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B2F958F-FEC1-4F05-8FB5-E3A5C9D4F8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14</vt:i4>
      </vt:variant>
    </vt:vector>
  </HeadingPairs>
  <TitlesOfParts>
    <vt:vector size="15" baseType="lpstr">
      <vt:lpstr>Office-tema</vt:lpstr>
      <vt:lpstr>Google-Fu</vt:lpstr>
      <vt:lpstr>Hva er Google-Fu?</vt:lpstr>
      <vt:lpstr>Hvilke resultater stoler DU på?</vt:lpstr>
      <vt:lpstr>Hvorfor er det viktig?</vt:lpstr>
      <vt:lpstr>Brunt og rødt belte</vt:lpstr>
      <vt:lpstr>Google Operatører</vt:lpstr>
      <vt:lpstr>Flere operatører</vt:lpstr>
      <vt:lpstr>Inkluder og Eksluder</vt:lpstr>
      <vt:lpstr>Enda flere</vt:lpstr>
      <vt:lpstr>Mektige sluttoperatører</vt:lpstr>
      <vt:lpstr>Men hva med svartbelter?</vt:lpstr>
      <vt:lpstr>Visste du at Google prøver å forstå seg på hva du faktisk søker etter?</vt:lpstr>
      <vt:lpstr>Har du noen gang..?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/>
  <cp:revision>4</cp:revision>
  <dcterms:created xsi:type="dcterms:W3CDTF">2021-01-04T16:52:52Z</dcterms:created>
  <dcterms:modified xsi:type="dcterms:W3CDTF">2022-11-16T11:20:50Z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0x01010031FDFF2B8EE6F747AC1116C7819482CC</vt:lpwstr>
  </property>
</Properties>
</file>